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61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8020" autoAdjust="0"/>
    <p:restoredTop sz="94660"/>
  </p:normalViewPr>
  <p:slideViewPr>
    <p:cSldViewPr>
      <p:cViewPr varScale="1">
        <p:scale>
          <a:sx n="116" d="100"/>
          <a:sy n="116" d="100"/>
        </p:scale>
        <p:origin x="300" y="69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099885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7007519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3380977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755599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79238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46249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668509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70466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5089384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010410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31244986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781052-8E3A-4E3B-9BEC-32FAA843D058}" type="datetimeFigureOut">
              <a:rPr lang="en-CA" smtClean="0"/>
              <a:t>2019-01-03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9BCDB8-E21D-4B63-9DC6-5C7E3AA8033B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845438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70" y="1196752"/>
            <a:ext cx="8891411" cy="5001419"/>
          </a:xfrm>
        </p:spPr>
      </p:pic>
    </p:spTree>
    <p:extLst>
      <p:ext uri="{BB962C8B-B14F-4D97-AF65-F5344CB8AC3E}">
        <p14:creationId xmlns:p14="http://schemas.microsoft.com/office/powerpoint/2010/main" val="33458853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1560" y="476673"/>
            <a:ext cx="7488832" cy="864095"/>
          </a:xfrm>
        </p:spPr>
        <p:txBody>
          <a:bodyPr>
            <a:normAutofit fontScale="90000"/>
          </a:bodyPr>
          <a:lstStyle/>
          <a:p>
            <a:r>
              <a:rPr lang="en-CA" sz="3200" b="1" dirty="0" smtClean="0"/>
              <a:t>BOM </a:t>
            </a:r>
            <a:r>
              <a:rPr lang="en-CA" sz="3200" dirty="0" smtClean="0"/>
              <a:t/>
            </a:r>
            <a:br>
              <a:rPr lang="en-CA" sz="3200" dirty="0" smtClean="0"/>
            </a:br>
            <a:r>
              <a:rPr lang="en-CA" sz="3200" b="1" dirty="0" smtClean="0"/>
              <a:t>Trip to Haiti 2019</a:t>
            </a:r>
            <a:endParaRPr lang="en-CA" sz="32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5576" y="1412776"/>
            <a:ext cx="7632848" cy="4226024"/>
          </a:xfrm>
        </p:spPr>
        <p:txBody>
          <a:bodyPr>
            <a:normAutofit fontScale="92500"/>
          </a:bodyPr>
          <a:lstStyle/>
          <a:p>
            <a:pPr algn="l"/>
            <a:r>
              <a:rPr lang="en-CA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Feed My Lamb Ministry (FMLM)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– providing a home environment for children that have lost their parents or have been abandoned at their doorstep.</a:t>
            </a:r>
          </a:p>
          <a:p>
            <a:pPr algn="l"/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en-CA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Dates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March 30 to April 7, 2019 (Adults and Students)</a:t>
            </a:r>
          </a:p>
          <a:p>
            <a:pPr algn="l"/>
            <a:r>
              <a:rPr lang="en-CA" sz="2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   April 6 to April 14, 20-19 (Adults only)</a:t>
            </a:r>
          </a:p>
          <a:p>
            <a:pPr algn="l"/>
            <a:r>
              <a:rPr lang="en-CA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Cost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Estimated to cost $1,900 to  $2,300  (Airfare $900 + accommodation $500 to 1,100 + donation $500).  </a:t>
            </a:r>
          </a:p>
          <a:p>
            <a:pPr algn="l"/>
            <a:r>
              <a:rPr lang="en-CA" sz="2400" b="1" dirty="0" smtClean="0">
                <a:latin typeface="Arial Black" panose="020B0A04020102020204" pitchFamily="34" charset="0"/>
                <a:cs typeface="Arial" panose="020B0604020202020204" pitchFamily="34" charset="0"/>
              </a:rPr>
              <a:t>Project</a:t>
            </a:r>
            <a:r>
              <a:rPr lang="en-CA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Building a house for one of the Haitian Leaders of FMLM, who is vital to the continued successful operation of the Ministry</a:t>
            </a:r>
            <a:endParaRPr lang="en-CA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32846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Feed My Lambs Ministry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Established 7 years ago in Haiti by Bermudian Philip </a:t>
            </a:r>
            <a:r>
              <a:rPr lang="en-US" dirty="0" err="1" smtClean="0"/>
              <a:t>Rego</a:t>
            </a:r>
            <a:r>
              <a:rPr lang="en-US" dirty="0" smtClean="0"/>
              <a:t>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Most Haitians suffer from extreme poverty, food shortages, poor housing, lack of education and little medical care.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dirty="0" smtClean="0"/>
              <a:t>Phillip, his team and donors have funded, built and operated an orphanage (55 children), a school (700 students) and a medical clinic for the local people.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3484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aiti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381000"/>
            <a:ext cx="4419600" cy="2946400"/>
          </a:xfrm>
          <a:prstGeom prst="rect">
            <a:avLst/>
          </a:prstGeom>
        </p:spPr>
      </p:pic>
      <p:pic>
        <p:nvPicPr>
          <p:cNvPr id="3" name="Picture 2" descr="haiti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1295400"/>
            <a:ext cx="4683045" cy="3124200"/>
          </a:xfrm>
          <a:prstGeom prst="rect">
            <a:avLst/>
          </a:prstGeom>
        </p:spPr>
      </p:pic>
      <p:pic>
        <p:nvPicPr>
          <p:cNvPr id="4" name="Picture 3" descr="haiti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3400" y="3733800"/>
            <a:ext cx="5119295" cy="2895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2584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Health Considerations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Travel Health Clinic will provide vaccination requirements:</a:t>
            </a:r>
          </a:p>
          <a:p>
            <a:r>
              <a:rPr lang="en-US" dirty="0" smtClean="0"/>
              <a:t>Typical Vaccinations:</a:t>
            </a:r>
          </a:p>
          <a:p>
            <a:pPr lvl="1"/>
            <a:r>
              <a:rPr lang="en-US" dirty="0" smtClean="0"/>
              <a:t>Typhoid</a:t>
            </a:r>
          </a:p>
          <a:p>
            <a:pPr lvl="1"/>
            <a:r>
              <a:rPr lang="en-US" dirty="0" smtClean="0"/>
              <a:t>Yellow fever</a:t>
            </a:r>
          </a:p>
          <a:p>
            <a:pPr lvl="1"/>
            <a:r>
              <a:rPr lang="en-US" dirty="0" smtClean="0"/>
              <a:t>Tetanus</a:t>
            </a:r>
          </a:p>
          <a:p>
            <a:pPr lvl="1"/>
            <a:r>
              <a:rPr lang="en-US" dirty="0" smtClean="0"/>
              <a:t>Hepatitis A and B</a:t>
            </a:r>
          </a:p>
          <a:p>
            <a:r>
              <a:rPr lang="en-US" dirty="0" smtClean="0"/>
              <a:t>Malaria – </a:t>
            </a:r>
            <a:r>
              <a:rPr lang="en-US" dirty="0" err="1" smtClean="0"/>
              <a:t>Malarone</a:t>
            </a:r>
            <a:r>
              <a:rPr lang="en-US" dirty="0" smtClean="0"/>
              <a:t> pills</a:t>
            </a:r>
          </a:p>
        </p:txBody>
      </p:sp>
    </p:spTree>
    <p:extLst>
      <p:ext uri="{BB962C8B-B14F-4D97-AF65-F5344CB8AC3E}">
        <p14:creationId xmlns:p14="http://schemas.microsoft.com/office/powerpoint/2010/main" val="33694984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111</TotalTime>
  <Words>198</Words>
  <Application>Microsoft Office PowerPoint</Application>
  <PresentationFormat>On-screen Show (4:3)</PresentationFormat>
  <Paragraphs>19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Arial Black</vt:lpstr>
      <vt:lpstr>Calibri</vt:lpstr>
      <vt:lpstr>Wingdings</vt:lpstr>
      <vt:lpstr>Office Theme</vt:lpstr>
      <vt:lpstr>PowerPoint Presentation</vt:lpstr>
      <vt:lpstr>BOM  Trip to Haiti 2019</vt:lpstr>
      <vt:lpstr>Feed My Lambs Ministry</vt:lpstr>
      <vt:lpstr>PowerPoint Presentation</vt:lpstr>
      <vt:lpstr>Health Considerations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BOM  Trip to Haiti</dc:title>
  <dc:creator>Owen</dc:creator>
  <cp:lastModifiedBy>david thompson</cp:lastModifiedBy>
  <cp:revision>7</cp:revision>
  <dcterms:created xsi:type="dcterms:W3CDTF">2019-01-03T18:25:07Z</dcterms:created>
  <dcterms:modified xsi:type="dcterms:W3CDTF">2019-01-03T21:23:35Z</dcterms:modified>
</cp:coreProperties>
</file>